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430" r:id="rId3"/>
    <p:sldId id="433" r:id="rId4"/>
    <p:sldId id="436" r:id="rId5"/>
    <p:sldId id="432" r:id="rId6"/>
    <p:sldId id="431" r:id="rId7"/>
    <p:sldId id="435" r:id="rId8"/>
    <p:sldId id="4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2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March </a:t>
            </a:r>
            <a:r>
              <a:rPr lang="en-US" sz="3200" b="1" dirty="0" smtClean="0">
                <a:latin typeface="Century Gothic" panose="020B0502020202020204" pitchFamily="34" charset="0"/>
              </a:rPr>
              <a:t>20</a:t>
            </a:r>
            <a:r>
              <a:rPr lang="en-US" sz="3200" b="1" dirty="0" smtClean="0">
                <a:latin typeface="Century Gothic" panose="020B0502020202020204" pitchFamily="34" charset="0"/>
              </a:rPr>
              <a:t>, </a:t>
            </a:r>
            <a:r>
              <a:rPr lang="en-US" sz="3200" b="1" dirty="0" smtClean="0">
                <a:latin typeface="Century Gothic" panose="020B0502020202020204" pitchFamily="34" charset="0"/>
              </a:rPr>
              <a:t>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8"/>
    </mc:Choice>
    <mc:Fallback>
      <p:transition spd="slow" advTm="6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Legislative Policy Director and General Counsel</a:t>
            </a:r>
          </a:p>
          <a:p>
            <a:pPr marL="0" indent="0" algn="ctr">
              <a:buNone/>
            </a:pPr>
            <a:r>
              <a:rPr lang="en-US" dirty="0" smtClean="0"/>
              <a:t>and Jo Shaw, KAC Law Clerk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4"/>
    </mc:Choice>
    <mc:Fallback>
      <p:transition spd="slow" advTm="9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3"/>
    </mc:Choice>
    <mc:Fallback>
      <p:transition spd="slow" advTm="7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58" y="2372737"/>
            <a:ext cx="51623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Follow us on Twitter</a:t>
            </a:r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KansasCounties</a:t>
            </a:r>
            <a:endParaRPr lang="en-US" sz="4400" dirty="0" smtClean="0"/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JayHallKS</a:t>
            </a:r>
            <a:endParaRPr lang="en-US" sz="4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3"/>
    </mc:Choice>
    <mc:Fallback>
      <p:transition spd="slow" advTm="4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5" y="2543176"/>
            <a:ext cx="90154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dirty="0" smtClean="0"/>
              <a:t>How Everything Ended Up</a:t>
            </a:r>
            <a:endParaRPr lang="en-US" sz="7400" dirty="0"/>
          </a:p>
        </p:txBody>
      </p:sp>
      <p:sp>
        <p:nvSpPr>
          <p:cNvPr id="5" name="TextBox 4"/>
          <p:cNvSpPr txBox="1"/>
          <p:nvPr/>
        </p:nvSpPr>
        <p:spPr>
          <a:xfrm>
            <a:off x="2028826" y="4900613"/>
            <a:ext cx="520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 didn’t…</a:t>
            </a:r>
            <a:endParaRPr lang="en-US"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1"/>
    </mc:Choice>
    <mc:Fallback>
      <p:transition spd="slow" advTm="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8575" y="221485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Disaster declaration extended to May 1, with oversight.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“Bare Bones”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Transportation Plan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24"/>
    </mc:Choice>
    <mc:Fallback>
      <p:transition spd="slow" advTm="3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0" y="2314573"/>
            <a:ext cx="9112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00" dirty="0" smtClean="0"/>
              <a:t>And Before We Go…</a:t>
            </a:r>
            <a:endParaRPr lang="en-US" sz="7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9"/>
    </mc:Choice>
    <mc:Fallback>
      <p:transition spd="slow" advTm="6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1796117"/>
            <a:ext cx="91230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The legislature is adjourned until at least April 27, 2020</a:t>
            </a:r>
            <a:endParaRPr lang="en-US" sz="26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endParaRPr lang="en-US" sz="1200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23"/>
    </mc:Choice>
    <mc:Fallback>
      <p:transition spd="slow" advTm="15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</TotalTime>
  <Words>85</Words>
  <Application>Microsoft Office PowerPoint</Application>
  <PresentationFormat>On-screen Show (4:3)</PresentationFormat>
  <Paragraphs>30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54</cp:revision>
  <dcterms:created xsi:type="dcterms:W3CDTF">2018-10-05T02:34:33Z</dcterms:created>
  <dcterms:modified xsi:type="dcterms:W3CDTF">2020-03-20T18:28:23Z</dcterms:modified>
</cp:coreProperties>
</file>